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5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7"/>
    <p:restoredTop sz="96405"/>
  </p:normalViewPr>
  <p:slideViewPr>
    <p:cSldViewPr snapToGrid="0" snapToObjects="1">
      <p:cViewPr>
        <p:scale>
          <a:sx n="120" d="100"/>
          <a:sy n="120" d="100"/>
        </p:scale>
        <p:origin x="395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097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66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92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85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41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93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53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453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88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58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28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5FB5B-B1B8-8843-B78F-1CB1D177E14A}" type="datetimeFigureOut">
              <a:rPr lang="fr-FR" smtClean="0"/>
              <a:t>09/01/2025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A1187-D665-0844-8580-D5F931C99E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863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E1A48BA8-034B-674D-B613-7B41897B47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9587" y="6136315"/>
            <a:ext cx="1015663" cy="1015663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9F49111F-7479-E04E-B17B-24BCD77D0E06}"/>
              </a:ext>
            </a:extLst>
          </p:cNvPr>
          <p:cNvSpPr/>
          <p:nvPr/>
        </p:nvSpPr>
        <p:spPr>
          <a:xfrm>
            <a:off x="3840980" y="4327455"/>
            <a:ext cx="3552894" cy="2884247"/>
          </a:xfrm>
          <a:prstGeom prst="rect">
            <a:avLst/>
          </a:prstGeom>
          <a:solidFill>
            <a:srgbClr val="365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7A7122-F83C-9F4E-BF30-8367B726CA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472" y="62831"/>
            <a:ext cx="2014779" cy="163370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5D2F983-1CE3-2D49-9D59-CF16703B93DE}"/>
              </a:ext>
            </a:extLst>
          </p:cNvPr>
          <p:cNvSpPr txBox="1">
            <a:spLocks/>
          </p:cNvSpPr>
          <p:nvPr/>
        </p:nvSpPr>
        <p:spPr>
          <a:xfrm>
            <a:off x="263472" y="1311188"/>
            <a:ext cx="3149302" cy="3853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>
                <a:solidFill>
                  <a:srgbClr val="375E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Laboratoire</a:t>
            </a:r>
            <a:r>
              <a:rPr lang="en-US" sz="1600" b="1" dirty="0">
                <a:solidFill>
                  <a:srgbClr val="375E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375E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Ouvert</a:t>
            </a:r>
            <a:r>
              <a:rPr lang="en-US" sz="1600" b="1" dirty="0">
                <a:solidFill>
                  <a:srgbClr val="375E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375E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Villeurbannais</a:t>
            </a:r>
            <a:endParaRPr lang="en-US" sz="1600" b="1" dirty="0">
              <a:solidFill>
                <a:srgbClr val="375E7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E1A63F-0B1C-4047-B5F3-F24364884D80}"/>
              </a:ext>
            </a:extLst>
          </p:cNvPr>
          <p:cNvSpPr/>
          <p:nvPr/>
        </p:nvSpPr>
        <p:spPr>
          <a:xfrm>
            <a:off x="325464" y="1818956"/>
            <a:ext cx="69087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LOV (Laboratoire Ouvert Villeurbannais) est un </a:t>
            </a:r>
            <a:r>
              <a:rPr lang="fr-FR" sz="1200" b="1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laboratoire citoyen </a:t>
            </a:r>
            <a:r>
              <a:rPr lang="fr-FR" sz="1200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1200" b="1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fabrication</a:t>
            </a:r>
            <a:r>
              <a:rPr lang="fr-FR" sz="1200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1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collective</a:t>
            </a:r>
            <a:r>
              <a:rPr lang="fr-FR" sz="1200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ouvert sur la société et les jeunes dans l'objectif de permettre la découverte, l'invention, la fabrication d'objet, ainsi que le </a:t>
            </a:r>
            <a:r>
              <a:rPr lang="fr-FR" sz="1200" b="1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 de savoir </a:t>
            </a:r>
            <a:r>
              <a:rPr lang="fr-FR" sz="1200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de savoir-faire scientifiques et technologiques.</a:t>
            </a:r>
            <a:endParaRPr lang="en-US" sz="1100" dirty="0">
              <a:solidFill>
                <a:srgbClr val="365C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C803C0-C637-4143-AB74-35DF4BC13326}"/>
              </a:ext>
            </a:extLst>
          </p:cNvPr>
          <p:cNvSpPr/>
          <p:nvPr/>
        </p:nvSpPr>
        <p:spPr>
          <a:xfrm>
            <a:off x="3922478" y="4585467"/>
            <a:ext cx="377825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CNC </a:t>
            </a: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Imprimantes 3D PLA/ABS/…</a:t>
            </a: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Imprimante 3D résine</a:t>
            </a: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Machines Laser (découpe,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gravage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Atelier bois</a:t>
            </a: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Machines à coudre</a:t>
            </a: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Atelier électronique</a:t>
            </a: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Atelier acier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256A21D-1C1F-BE4A-A523-E64D0B391218}"/>
              </a:ext>
            </a:extLst>
          </p:cNvPr>
          <p:cNvSpPr txBox="1"/>
          <p:nvPr/>
        </p:nvSpPr>
        <p:spPr>
          <a:xfrm rot="1961677">
            <a:off x="5257193" y="595443"/>
            <a:ext cx="2383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highlight>
                  <a:srgbClr val="365C77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FABLAB PARTENAIRE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66216A-782D-E942-99D6-FC386EE82B9E}"/>
              </a:ext>
            </a:extLst>
          </p:cNvPr>
          <p:cNvSpPr txBox="1"/>
          <p:nvPr/>
        </p:nvSpPr>
        <p:spPr>
          <a:xfrm>
            <a:off x="1606621" y="8794558"/>
            <a:ext cx="2330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 place des maisons neuves </a:t>
            </a:r>
          </a:p>
          <a:p>
            <a:r>
              <a:rPr lang="fr-FR" sz="1400" dirty="0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69100 Villeurbanne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3BED36F-6107-6143-ABD9-1D16C2EEE62D}"/>
              </a:ext>
            </a:extLst>
          </p:cNvPr>
          <p:cNvGrpSpPr/>
          <p:nvPr/>
        </p:nvGrpSpPr>
        <p:grpSpPr>
          <a:xfrm>
            <a:off x="4677651" y="7386018"/>
            <a:ext cx="2716222" cy="1902819"/>
            <a:chOff x="3184749" y="2004760"/>
            <a:chExt cx="2716222" cy="1902819"/>
          </a:xfrm>
        </p:grpSpPr>
        <p:pic>
          <p:nvPicPr>
            <p:cNvPr id="11" name="Picture 5" descr="A map of a city&#10;&#10;Description automatically generated">
              <a:extLst>
                <a:ext uri="{FF2B5EF4-FFF2-40B4-BE49-F238E27FC236}">
                  <a16:creationId xmlns:a16="http://schemas.microsoft.com/office/drawing/2014/main" id="{99A60A62-E29A-0743-B852-AFA46CD73B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4749" y="2004760"/>
              <a:ext cx="2716222" cy="1902819"/>
            </a:xfrm>
            <a:prstGeom prst="rect">
              <a:avLst/>
            </a:prstGeom>
          </p:spPr>
        </p:pic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5449D247-705C-304A-9F42-3D438C8089FA}"/>
                </a:ext>
              </a:extLst>
            </p:cNvPr>
            <p:cNvSpPr txBox="1"/>
            <p:nvPr/>
          </p:nvSpPr>
          <p:spPr>
            <a:xfrm>
              <a:off x="3386196" y="2189757"/>
              <a:ext cx="787282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b="1" dirty="0">
                  <a:solidFill>
                    <a:schemeClr val="bg1"/>
                  </a:solidFill>
                  <a:highlight>
                    <a:srgbClr val="375E76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Part-Dieu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4D12979-0831-7B4B-AFB1-8B46678FB53A}"/>
                </a:ext>
              </a:extLst>
            </p:cNvPr>
            <p:cNvSpPr/>
            <p:nvPr/>
          </p:nvSpPr>
          <p:spPr>
            <a:xfrm>
              <a:off x="4868673" y="3050219"/>
              <a:ext cx="268690" cy="26696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7" name="Graphique 16" descr="Marqueur">
            <a:extLst>
              <a:ext uri="{FF2B5EF4-FFF2-40B4-BE49-F238E27FC236}">
                <a16:creationId xmlns:a16="http://schemas.microsoft.com/office/drawing/2014/main" id="{392F67C1-1D7C-2340-9856-676BE9940F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1580" y="8794557"/>
            <a:ext cx="435691" cy="43569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306167F-AAF4-9945-A0B4-B814605DAF85}"/>
              </a:ext>
            </a:extLst>
          </p:cNvPr>
          <p:cNvSpPr/>
          <p:nvPr/>
        </p:nvSpPr>
        <p:spPr>
          <a:xfrm>
            <a:off x="148073" y="3646884"/>
            <a:ext cx="7220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365C77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Lieu collaboratif équipé d’outils pour concevoir et fabriquer des projets.</a:t>
            </a:r>
            <a:endParaRPr lang="fr-FR" b="1" dirty="0">
              <a:solidFill>
                <a:srgbClr val="365C77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C0D8EE-B9F5-B549-82C2-F3CCB79DE918}"/>
              </a:ext>
            </a:extLst>
          </p:cNvPr>
          <p:cNvSpPr/>
          <p:nvPr/>
        </p:nvSpPr>
        <p:spPr>
          <a:xfrm>
            <a:off x="1392865" y="2670402"/>
            <a:ext cx="4683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highlight>
                  <a:srgbClr val="365C77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TU AS BESOIN D’ILLUSTRER UN PROJET, FAIRE UN PROTOTYPE, UN POC ?</a:t>
            </a:r>
            <a:endParaRPr lang="fr-FR" sz="2000" dirty="0">
              <a:solidFill>
                <a:schemeClr val="bg1"/>
              </a:solidFill>
              <a:highlight>
                <a:srgbClr val="365C77"/>
              </a:highlight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CC13EB-C9EA-204A-9FA8-889AA0E4D2E4}"/>
              </a:ext>
            </a:extLst>
          </p:cNvPr>
          <p:cNvSpPr/>
          <p:nvPr/>
        </p:nvSpPr>
        <p:spPr>
          <a:xfrm>
            <a:off x="-10347" y="7771708"/>
            <a:ext cx="4683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rgbClr val="365C77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RENCONTRONS-NOUS LORS D’UNE PERMANENCE</a:t>
            </a:r>
            <a:endParaRPr lang="fr-FR" dirty="0">
              <a:solidFill>
                <a:srgbClr val="365C77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highlight>
                  <a:srgbClr val="365C77"/>
                </a:highlight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TOUS LES LUNDIS ET MERCREDIS DE 19H À 22H</a:t>
            </a:r>
          </a:p>
        </p:txBody>
      </p:sp>
      <p:pic>
        <p:nvPicPr>
          <p:cNvPr id="22" name="Picture Placeholder 4" descr="A machine on a table in a room&#10;&#10;Description automatically generated">
            <a:extLst>
              <a:ext uri="{FF2B5EF4-FFF2-40B4-BE49-F238E27FC236}">
                <a16:creationId xmlns:a16="http://schemas.microsoft.com/office/drawing/2014/main" id="{0ECCD494-A3B2-F64D-942C-301D8A6BD3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145" y="4468041"/>
            <a:ext cx="1174899" cy="1252042"/>
          </a:xfrm>
          <a:prstGeom prst="rect">
            <a:avLst/>
          </a:prstGeom>
          <a:noFill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8078AD0-3426-BB43-AFD3-AA202840987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3879" y="5169115"/>
            <a:ext cx="658816" cy="101566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891A50-966D-6D40-8B16-6075B55ABDA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887" y="9775840"/>
            <a:ext cx="555316" cy="69425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C7F8867-F0E2-2640-BF4E-744BD2DC9D6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7810" y="9775840"/>
            <a:ext cx="720250" cy="690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3125E50-8DDE-AD4D-B311-D834D19604C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8058" y="9775840"/>
            <a:ext cx="1142049" cy="72174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75322C9-C258-C64C-89AD-4FF022A1C82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6768" y="9775840"/>
            <a:ext cx="932734" cy="70914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746A162-0B83-5941-880F-37A06AE752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655" y="9775840"/>
            <a:ext cx="903232" cy="6574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9859042-2F14-394D-AA49-BC6199FEA836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6164" y="9775840"/>
            <a:ext cx="555316" cy="70231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401028E-7683-BF48-A3B5-64B4D83902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1480" y="9775840"/>
            <a:ext cx="515027" cy="686702"/>
          </a:xfrm>
          <a:prstGeom prst="rect">
            <a:avLst/>
          </a:prstGeom>
        </p:spPr>
      </p:pic>
      <p:pic>
        <p:nvPicPr>
          <p:cNvPr id="33" name="Espace réservé pour une image  12">
            <a:extLst>
              <a:ext uri="{FF2B5EF4-FFF2-40B4-BE49-F238E27FC236}">
                <a16:creationId xmlns:a16="http://schemas.microsoft.com/office/drawing/2014/main" id="{C7C0750D-BE8E-E14F-B986-A8DEFEAEE11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9131" y="4391410"/>
            <a:ext cx="659210" cy="741611"/>
          </a:xfrm>
          <a:prstGeom prst="rect">
            <a:avLst/>
          </a:prstGeom>
        </p:spPr>
      </p:pic>
      <p:pic>
        <p:nvPicPr>
          <p:cNvPr id="34" name="Picture Placeholder 4">
            <a:extLst>
              <a:ext uri="{FF2B5EF4-FFF2-40B4-BE49-F238E27FC236}">
                <a16:creationId xmlns:a16="http://schemas.microsoft.com/office/drawing/2014/main" id="{939FE13E-89C6-6E49-BD1A-E6D4601A8FA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145" y="5742255"/>
            <a:ext cx="1174899" cy="782501"/>
          </a:xfrm>
          <a:prstGeom prst="rect">
            <a:avLst/>
          </a:prstGeom>
        </p:spPr>
      </p:pic>
      <p:pic>
        <p:nvPicPr>
          <p:cNvPr id="35" name="Picture Placeholder 4">
            <a:extLst>
              <a:ext uri="{FF2B5EF4-FFF2-40B4-BE49-F238E27FC236}">
                <a16:creationId xmlns:a16="http://schemas.microsoft.com/office/drawing/2014/main" id="{644F1F8C-6276-BC4F-B2D4-25D88C5C4E3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8305" y="6088379"/>
            <a:ext cx="1286112" cy="857073"/>
          </a:xfrm>
          <a:prstGeom prst="rect">
            <a:avLst/>
          </a:prstGeom>
        </p:spPr>
      </p:pic>
      <p:pic>
        <p:nvPicPr>
          <p:cNvPr id="36" name="Picture Placeholder 4">
            <a:extLst>
              <a:ext uri="{FF2B5EF4-FFF2-40B4-BE49-F238E27FC236}">
                <a16:creationId xmlns:a16="http://schemas.microsoft.com/office/drawing/2014/main" id="{288A2FAF-AC64-FA4F-B8F1-137966AA282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784" y="5177145"/>
            <a:ext cx="1279633" cy="853089"/>
          </a:xfrm>
          <a:prstGeom prst="rect">
            <a:avLst/>
          </a:prstGeom>
        </p:spPr>
      </p:pic>
      <p:pic>
        <p:nvPicPr>
          <p:cNvPr id="37" name="Picture Placeholder 4">
            <a:extLst>
              <a:ext uri="{FF2B5EF4-FFF2-40B4-BE49-F238E27FC236}">
                <a16:creationId xmlns:a16="http://schemas.microsoft.com/office/drawing/2014/main" id="{AD8E21CA-76E9-9C40-A9B4-351EA9F9E59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583" y="6505543"/>
            <a:ext cx="814674" cy="610462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B038C22-E5BF-7248-996F-32A9E68DF79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6901" y="4499816"/>
            <a:ext cx="818707" cy="492583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A1CA1CE-56EB-654A-825F-81C0B91CD73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6507" y="9775840"/>
            <a:ext cx="932734" cy="69955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D0E918C-FC01-AF46-B753-1A2880C8FD8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241" y="9775840"/>
            <a:ext cx="925679" cy="694259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375C273-04D5-7541-ACC3-B1085C41C8D5}"/>
              </a:ext>
            </a:extLst>
          </p:cNvPr>
          <p:cNvSpPr/>
          <p:nvPr/>
        </p:nvSpPr>
        <p:spPr>
          <a:xfrm>
            <a:off x="1619482" y="9324963"/>
            <a:ext cx="15733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err="1">
                <a:solidFill>
                  <a:srgbClr val="365C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labovilleurbanne.fr</a:t>
            </a:r>
            <a:endParaRPr lang="fr-FR" sz="1400" dirty="0">
              <a:solidFill>
                <a:srgbClr val="365C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Graphique 44" descr="Lien">
            <a:extLst>
              <a:ext uri="{FF2B5EF4-FFF2-40B4-BE49-F238E27FC236}">
                <a16:creationId xmlns:a16="http://schemas.microsoft.com/office/drawing/2014/main" id="{5C53EB40-1E16-EA4A-B80D-F5D0CFAB149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290071" y="9261167"/>
            <a:ext cx="412520" cy="4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531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127</Words>
  <Application>Microsoft Macintosh PowerPoint</Application>
  <PresentationFormat>Personnalisé</PresentationFormat>
  <Paragraphs>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7</cp:revision>
  <cp:lastPrinted>2025-01-09T10:21:52Z</cp:lastPrinted>
  <dcterms:created xsi:type="dcterms:W3CDTF">2025-01-09T09:36:54Z</dcterms:created>
  <dcterms:modified xsi:type="dcterms:W3CDTF">2025-01-09T10:24:26Z</dcterms:modified>
</cp:coreProperties>
</file>